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2" r:id="rId4"/>
    <p:sldId id="257" r:id="rId5"/>
    <p:sldId id="258" r:id="rId6"/>
    <p:sldId id="260" r:id="rId7"/>
    <p:sldId id="268" r:id="rId8"/>
    <p:sldId id="266" r:id="rId9"/>
    <p:sldId id="267"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anonstaal.nl/gwktravelex/files/Kernkwaliteiten%20lijs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Pit 1</a:t>
            </a:r>
            <a:endParaRPr lang="nl-NL" dirty="0"/>
          </a:p>
        </p:txBody>
      </p:sp>
      <p:sp>
        <p:nvSpPr>
          <p:cNvPr id="3" name="Ondertitel 2"/>
          <p:cNvSpPr>
            <a:spLocks noGrp="1"/>
          </p:cNvSpPr>
          <p:nvPr>
            <p:ph type="subTitle" idx="1"/>
          </p:nvPr>
        </p:nvSpPr>
        <p:spPr/>
        <p:txBody>
          <a:bodyPr/>
          <a:lstStyle/>
          <a:p>
            <a:r>
              <a:rPr lang="nl-NL" dirty="0" smtClean="0"/>
              <a:t>Les 3</a:t>
            </a:r>
            <a:endParaRPr lang="nl-NL" dirty="0"/>
          </a:p>
        </p:txBody>
      </p:sp>
    </p:spTree>
    <p:extLst>
      <p:ext uri="{BB962C8B-B14F-4D97-AF65-F5344CB8AC3E}">
        <p14:creationId xmlns:p14="http://schemas.microsoft.com/office/powerpoint/2010/main" val="291972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Volgende week</a:t>
            </a:r>
            <a:endParaRPr lang="nl-NL" dirty="0"/>
          </a:p>
        </p:txBody>
      </p:sp>
      <p:sp>
        <p:nvSpPr>
          <p:cNvPr id="3" name="Tijdelijke aanduiding voor inhoud 2"/>
          <p:cNvSpPr>
            <a:spLocks noGrp="1"/>
          </p:cNvSpPr>
          <p:nvPr>
            <p:ph idx="1"/>
          </p:nvPr>
        </p:nvSpPr>
        <p:spPr>
          <a:xfrm>
            <a:off x="677334" y="1270000"/>
            <a:ext cx="8596668" cy="3880773"/>
          </a:xfrm>
        </p:spPr>
        <p:txBody>
          <a:bodyPr/>
          <a:lstStyle/>
          <a:p>
            <a:r>
              <a:rPr lang="nl-NL" dirty="0" smtClean="0"/>
              <a:t>Thuis </a:t>
            </a:r>
            <a:r>
              <a:rPr lang="nl-NL" dirty="0"/>
              <a:t>info </a:t>
            </a:r>
            <a:r>
              <a:rPr lang="nl-NL" dirty="0" smtClean="0"/>
              <a:t>opzoeken over je (voor)ouders voor je </a:t>
            </a:r>
            <a:r>
              <a:rPr lang="nl-NL" dirty="0"/>
              <a:t>stamboom </a:t>
            </a:r>
            <a:r>
              <a:rPr lang="nl-NL" dirty="0" smtClean="0"/>
              <a:t>die je thuis gaat afmaken</a:t>
            </a:r>
            <a:endParaRPr lang="nl-NL" dirty="0"/>
          </a:p>
          <a:p>
            <a:pPr>
              <a:buFont typeface="Wingdings" panose="05000000000000000000" pitchFamily="2" charset="2"/>
              <a:buChar char="§"/>
            </a:pPr>
            <a:r>
              <a:rPr lang="nl-NL" dirty="0" smtClean="0"/>
              <a:t>Meenemen: je snelhechter (in de les vul je hem steeds aan)</a:t>
            </a:r>
            <a:endParaRPr lang="nl-NL" dirty="0"/>
          </a:p>
        </p:txBody>
      </p:sp>
      <p:pic>
        <p:nvPicPr>
          <p:cNvPr id="4" name="Afbeelding 3"/>
          <p:cNvPicPr>
            <a:picLocks noChangeAspect="1"/>
          </p:cNvPicPr>
          <p:nvPr/>
        </p:nvPicPr>
        <p:blipFill>
          <a:blip r:embed="rId2"/>
          <a:stretch>
            <a:fillRect/>
          </a:stretch>
        </p:blipFill>
        <p:spPr>
          <a:xfrm>
            <a:off x="1300664" y="3057603"/>
            <a:ext cx="4211862" cy="3400401"/>
          </a:xfrm>
          <a:prstGeom prst="rect">
            <a:avLst/>
          </a:prstGeom>
        </p:spPr>
      </p:pic>
    </p:spTree>
    <p:extLst>
      <p:ext uri="{BB962C8B-B14F-4D97-AF65-F5344CB8AC3E}">
        <p14:creationId xmlns:p14="http://schemas.microsoft.com/office/powerpoint/2010/main" val="24284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PIT-map tot nu toe</a:t>
            </a:r>
            <a:endParaRPr lang="nl-NL" dirty="0"/>
          </a:p>
        </p:txBody>
      </p:sp>
      <p:sp>
        <p:nvSpPr>
          <p:cNvPr id="3" name="Tijdelijke aanduiding voor inhoud 2"/>
          <p:cNvSpPr>
            <a:spLocks noGrp="1"/>
          </p:cNvSpPr>
          <p:nvPr>
            <p:ph idx="1"/>
          </p:nvPr>
        </p:nvSpPr>
        <p:spPr>
          <a:xfrm>
            <a:off x="677333" y="1270000"/>
            <a:ext cx="8976117" cy="3880773"/>
          </a:xfrm>
        </p:spPr>
        <p:txBody>
          <a:bodyPr/>
          <a:lstStyle/>
          <a:p>
            <a:r>
              <a:rPr lang="nl-NL" dirty="0" smtClean="0"/>
              <a:t>Collage (Wie ben ik)</a:t>
            </a:r>
          </a:p>
          <a:p>
            <a:r>
              <a:rPr lang="nl-NL" dirty="0" smtClean="0"/>
              <a:t>Uitslag leerstijlentest plus verslaglegging (denker, doener, beslisser of </a:t>
            </a:r>
            <a:r>
              <a:rPr lang="nl-NL" dirty="0" err="1" smtClean="0"/>
              <a:t>bezinner</a:t>
            </a:r>
            <a:r>
              <a:rPr lang="nl-NL" dirty="0" smtClean="0"/>
              <a:t>)</a:t>
            </a:r>
          </a:p>
          <a:p>
            <a:r>
              <a:rPr lang="nl-NL" dirty="0"/>
              <a:t>Groepsfoto met voorwerpen (de foto gebruik je ter opsiering van je voorblad</a:t>
            </a:r>
            <a:r>
              <a:rPr lang="nl-NL" dirty="0" smtClean="0"/>
              <a:t>)</a:t>
            </a:r>
          </a:p>
          <a:p>
            <a:r>
              <a:rPr lang="nl-NL" dirty="0" smtClean="0"/>
              <a:t>Verslagje opdracht autobiografie</a:t>
            </a:r>
          </a:p>
          <a:p>
            <a:r>
              <a:rPr lang="nl-NL" dirty="0" smtClean="0"/>
              <a:t>Groepsfoto met voorwerpen</a:t>
            </a:r>
          </a:p>
          <a:p>
            <a:r>
              <a:rPr lang="nl-NL" dirty="0" smtClean="0"/>
              <a:t>Kwaliteitenspel (werkblad)</a:t>
            </a:r>
            <a:endParaRPr lang="nl-NL" dirty="0"/>
          </a:p>
          <a:p>
            <a:r>
              <a:rPr lang="nl-NL" dirty="0" smtClean="0"/>
              <a:t>Vandaag komen er weer nieuwe onderdelen bij (evt. gemiste </a:t>
            </a:r>
            <a:r>
              <a:rPr lang="nl-NL" dirty="0"/>
              <a:t>onderdelen staan in de </a:t>
            </a:r>
            <a:r>
              <a:rPr lang="nl-NL" dirty="0" smtClean="0"/>
              <a:t>wiki en maak je thuis).</a:t>
            </a:r>
          </a:p>
          <a:p>
            <a:endParaRPr lang="nl-NL" dirty="0" smtClean="0"/>
          </a:p>
          <a:p>
            <a:endParaRPr lang="nl-NL" dirty="0"/>
          </a:p>
        </p:txBody>
      </p:sp>
    </p:spTree>
    <p:extLst>
      <p:ext uri="{BB962C8B-B14F-4D97-AF65-F5344CB8AC3E}">
        <p14:creationId xmlns:p14="http://schemas.microsoft.com/office/powerpoint/2010/main" val="35991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0" y="0"/>
            <a:ext cx="9141147" cy="6858000"/>
          </a:xfrm>
          <a:prstGeom prst="rect">
            <a:avLst/>
          </a:prstGeom>
        </p:spPr>
      </p:pic>
    </p:spTree>
    <p:extLst>
      <p:ext uri="{BB962C8B-B14F-4D97-AF65-F5344CB8AC3E}">
        <p14:creationId xmlns:p14="http://schemas.microsoft.com/office/powerpoint/2010/main" val="1917391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670560"/>
          </a:xfrm>
        </p:spPr>
        <p:txBody>
          <a:bodyPr/>
          <a:lstStyle/>
          <a:p>
            <a:r>
              <a:rPr lang="nl-NL" dirty="0" smtClean="0"/>
              <a:t>Opvoeding (gespreksopdracht):</a:t>
            </a:r>
            <a:endParaRPr lang="nl-NL" dirty="0"/>
          </a:p>
        </p:txBody>
      </p:sp>
      <p:sp>
        <p:nvSpPr>
          <p:cNvPr id="3" name="Tijdelijke aanduiding voor inhoud 2"/>
          <p:cNvSpPr>
            <a:spLocks noGrp="1"/>
          </p:cNvSpPr>
          <p:nvPr>
            <p:ph idx="1"/>
          </p:nvPr>
        </p:nvSpPr>
        <p:spPr>
          <a:xfrm>
            <a:off x="677334" y="1280161"/>
            <a:ext cx="8596668" cy="4761202"/>
          </a:xfrm>
        </p:spPr>
        <p:txBody>
          <a:bodyPr/>
          <a:lstStyle/>
          <a:p>
            <a:r>
              <a:rPr lang="nl-NL" dirty="0" smtClean="0"/>
              <a:t>Opvoeding verandert continu. Vandaag de dag vinden we andere dingen belangrijk om mee te geven dan 25 jaar geleden of nog verder terug.</a:t>
            </a:r>
          </a:p>
          <a:p>
            <a:r>
              <a:rPr lang="nl-NL" dirty="0" smtClean="0"/>
              <a:t>Actualiteit: </a:t>
            </a:r>
            <a:r>
              <a:rPr lang="nl-NL" dirty="0" smtClean="0">
                <a:solidFill>
                  <a:srgbClr val="0070C0"/>
                </a:solidFill>
              </a:rPr>
              <a:t>’Doorzettingsvermogen’</a:t>
            </a:r>
            <a:r>
              <a:rPr lang="nl-NL" dirty="0" smtClean="0"/>
              <a:t> als thema betrekken bij de opvoeding.</a:t>
            </a:r>
          </a:p>
          <a:p>
            <a:r>
              <a:rPr lang="nl-NL" dirty="0" smtClean="0"/>
              <a:t>Wat vind je belangrijke dingen als je nadenkt over wat je later (of nu) je kind wilt meegeven in de opvoeding? Hoe doe je dat? Wat heb je dan nodig?</a:t>
            </a:r>
          </a:p>
          <a:p>
            <a:r>
              <a:rPr lang="nl-NL" dirty="0" smtClean="0"/>
              <a:t>Voor in tweetallen: als je terugkijkt op je eigen opvoeding; wat zijn dan de dingen waar je positief op terugkijkt? Zijn er ook dingen die je zelf als ouder/opvoeder toch weer anders zou doen? Voorbeelden?</a:t>
            </a:r>
          </a:p>
          <a:p>
            <a:r>
              <a:rPr lang="nl-NL" dirty="0" smtClean="0"/>
              <a:t>Klassikale nabespreking</a:t>
            </a:r>
          </a:p>
          <a:p>
            <a:endParaRPr lang="nl-NL" dirty="0" smtClean="0"/>
          </a:p>
          <a:p>
            <a:endParaRPr lang="nl-NL" dirty="0" smtClean="0"/>
          </a:p>
          <a:p>
            <a:endParaRPr lang="nl-NL" dirty="0" smtClean="0"/>
          </a:p>
        </p:txBody>
      </p:sp>
    </p:spTree>
    <p:extLst>
      <p:ext uri="{BB962C8B-B14F-4D97-AF65-F5344CB8AC3E}">
        <p14:creationId xmlns:p14="http://schemas.microsoft.com/office/powerpoint/2010/main" val="3906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3144" y="804519"/>
            <a:ext cx="9840010" cy="622499"/>
          </a:xfrm>
        </p:spPr>
        <p:txBody>
          <a:bodyPr>
            <a:normAutofit fontScale="90000"/>
          </a:bodyPr>
          <a:lstStyle/>
          <a:p>
            <a:r>
              <a:rPr lang="nl-NL" dirty="0" smtClean="0"/>
              <a:t>‘Aanname’ (oefening voor in je PIT-map)</a:t>
            </a:r>
            <a:endParaRPr lang="nl-NL" dirty="0"/>
          </a:p>
        </p:txBody>
      </p:sp>
      <p:sp>
        <p:nvSpPr>
          <p:cNvPr id="3" name="Tijdelijke aanduiding voor inhoud 2"/>
          <p:cNvSpPr>
            <a:spLocks noGrp="1"/>
          </p:cNvSpPr>
          <p:nvPr>
            <p:ph idx="1"/>
          </p:nvPr>
        </p:nvSpPr>
        <p:spPr>
          <a:xfrm>
            <a:off x="380424" y="1427018"/>
            <a:ext cx="10291929" cy="4242246"/>
          </a:xfrm>
        </p:spPr>
        <p:txBody>
          <a:bodyPr>
            <a:normAutofit/>
          </a:bodyPr>
          <a:lstStyle/>
          <a:p>
            <a:r>
              <a:rPr lang="nl-NL" dirty="0" smtClean="0"/>
              <a:t>Ga in tweetallen zitten</a:t>
            </a:r>
          </a:p>
          <a:p>
            <a:r>
              <a:rPr lang="nl-NL" dirty="0" smtClean="0"/>
              <a:t>Persoon A vertelt aan persoon B hoe de woonkamer in zijn/haar huis eruit ziet</a:t>
            </a:r>
          </a:p>
          <a:p>
            <a:r>
              <a:rPr lang="nl-NL" dirty="0" smtClean="0"/>
              <a:t>Persoon B stelt aan persoon A doorlopend vragen hoe het er precies uit ziet en waar wat precies staat qua indeling. Persoon B moet alle informatie goed in zich opnemen en in het hoofd visualiseren. Je mag niets opschrijven dus je moet alles goed onthouden.</a:t>
            </a:r>
          </a:p>
          <a:p>
            <a:r>
              <a:rPr lang="nl-NL" dirty="0" smtClean="0"/>
              <a:t>Na deze ‘praatsessie’ gaat persoon B op een vel papier uittekenen hoe de kamer eruit ziet.</a:t>
            </a:r>
          </a:p>
          <a:p>
            <a:r>
              <a:rPr lang="nl-NL" dirty="0" smtClean="0"/>
              <a:t>Vervolgens laat je persoon A de tekening zien en bespreek je samen of de tekening klopt.</a:t>
            </a:r>
          </a:p>
          <a:p>
            <a:r>
              <a:rPr lang="nl-NL" dirty="0" smtClean="0"/>
              <a:t>Wat klopte wel en wat klopte niet en wat is de oorzaak van die verschillen?</a:t>
            </a:r>
          </a:p>
          <a:p>
            <a:r>
              <a:rPr lang="nl-NL" dirty="0" smtClean="0"/>
              <a:t>Draai nu de rollen om en herhaal de opdracht. Bewaar de tekening die de ander gemaakt heeft van je kamer. Deze komt weer in je PIT-map.</a:t>
            </a:r>
          </a:p>
          <a:p>
            <a:endParaRPr lang="nl-NL" dirty="0"/>
          </a:p>
        </p:txBody>
      </p:sp>
    </p:spTree>
    <p:extLst>
      <p:ext uri="{BB962C8B-B14F-4D97-AF65-F5344CB8AC3E}">
        <p14:creationId xmlns:p14="http://schemas.microsoft.com/office/powerpoint/2010/main" val="226536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609600"/>
            <a:ext cx="9877455" cy="1320800"/>
          </a:xfrm>
        </p:spPr>
        <p:txBody>
          <a:bodyPr/>
          <a:lstStyle/>
          <a:p>
            <a:r>
              <a:rPr lang="nl-NL" dirty="0" smtClean="0"/>
              <a:t>Opdracht: Kernkwaliteiten in het kwadrant</a:t>
            </a:r>
            <a:endParaRPr lang="nl-NL" dirty="0"/>
          </a:p>
        </p:txBody>
      </p:sp>
      <p:sp>
        <p:nvSpPr>
          <p:cNvPr id="3" name="Tijdelijke aanduiding voor inhoud 2"/>
          <p:cNvSpPr>
            <a:spLocks noGrp="1"/>
          </p:cNvSpPr>
          <p:nvPr>
            <p:ph idx="1"/>
          </p:nvPr>
        </p:nvSpPr>
        <p:spPr>
          <a:xfrm>
            <a:off x="677333" y="1270000"/>
            <a:ext cx="10556724" cy="5588000"/>
          </a:xfrm>
        </p:spPr>
        <p:txBody>
          <a:bodyPr>
            <a:normAutofit/>
          </a:bodyPr>
          <a:lstStyle/>
          <a:p>
            <a:r>
              <a:rPr lang="nl-NL" dirty="0" smtClean="0"/>
              <a:t>Jullie krijgen van mij een lijst met de meest voorkomende kernkwaliteiten.</a:t>
            </a:r>
          </a:p>
          <a:p>
            <a:r>
              <a:rPr lang="nl-NL" dirty="0"/>
              <a:t>Kijk goed welke </a:t>
            </a:r>
            <a:r>
              <a:rPr lang="nl-NL" dirty="0" smtClean="0"/>
              <a:t>kernkwaliteiten er </a:t>
            </a:r>
            <a:r>
              <a:rPr lang="nl-NL" dirty="0"/>
              <a:t>tussen </a:t>
            </a:r>
            <a:r>
              <a:rPr lang="nl-NL" dirty="0" smtClean="0"/>
              <a:t>staan. </a:t>
            </a:r>
          </a:p>
          <a:p>
            <a:r>
              <a:rPr lang="nl-NL" dirty="0" smtClean="0"/>
              <a:t>Als je er zes uit mag kiezen die goed bij jou passen, welke kies je dan? </a:t>
            </a:r>
          </a:p>
          <a:p>
            <a:r>
              <a:rPr lang="nl-NL" dirty="0" smtClean="0"/>
              <a:t>Vervolgens laat ik de complete lijst zien. Nu kun je kijken welke valkuilen, uitdagingen en allergie er bij je gekozen kernkwaliteiten horen. Zoek ze erbij en zet ze erachter in je bestand.</a:t>
            </a:r>
            <a:endParaRPr lang="nl-NL" dirty="0"/>
          </a:p>
          <a:p>
            <a:r>
              <a:rPr lang="nl-NL" sz="2000" dirty="0" smtClean="0">
                <a:solidFill>
                  <a:schemeClr val="tx2">
                    <a:lumMod val="60000"/>
                    <a:lumOff val="40000"/>
                  </a:schemeClr>
                </a:solidFill>
                <a:hlinkClick r:id="rId2"/>
              </a:rPr>
              <a:t>http://www.manonstaal.nl/gwktravelex/files/Kernkwaliteiten%20lijst.pdf</a:t>
            </a:r>
            <a:endParaRPr lang="nl-NL" sz="2000" dirty="0" smtClean="0">
              <a:solidFill>
                <a:schemeClr val="tx2">
                  <a:lumMod val="60000"/>
                  <a:lumOff val="40000"/>
                </a:schemeClr>
              </a:solidFill>
            </a:endParaRPr>
          </a:p>
          <a:p>
            <a:pPr marL="0" indent="0">
              <a:buNone/>
            </a:pPr>
            <a:endParaRPr lang="nl-NL" dirty="0" smtClean="0"/>
          </a:p>
          <a:p>
            <a:pPr marL="0" indent="0">
              <a:buNone/>
            </a:pPr>
            <a:r>
              <a:rPr lang="nl-NL" dirty="0" smtClean="0"/>
              <a:t>Verslaglegging in Word: (open de wiki, zoek het bestand bij les 3 erbij)</a:t>
            </a:r>
          </a:p>
        </p:txBody>
      </p:sp>
    </p:spTree>
    <p:extLst>
      <p:ext uri="{BB962C8B-B14F-4D97-AF65-F5344CB8AC3E}">
        <p14:creationId xmlns:p14="http://schemas.microsoft.com/office/powerpoint/2010/main" val="103244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677334" y="0"/>
            <a:ext cx="10700415" cy="6880061"/>
          </a:xfrm>
          <a:prstGeom prst="rect">
            <a:avLst/>
          </a:prstGeom>
        </p:spPr>
      </p:pic>
    </p:spTree>
    <p:extLst>
      <p:ext uri="{BB962C8B-B14F-4D97-AF65-F5344CB8AC3E}">
        <p14:creationId xmlns:p14="http://schemas.microsoft.com/office/powerpoint/2010/main" val="281400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37640"/>
            <a:ext cx="11085443" cy="611891"/>
          </a:xfrm>
        </p:spPr>
        <p:txBody>
          <a:bodyPr>
            <a:normAutofit/>
          </a:bodyPr>
          <a:lstStyle/>
          <a:p>
            <a:r>
              <a:rPr lang="nl-NL" sz="3200" dirty="0" smtClean="0"/>
              <a:t>	Stamboom </a:t>
            </a:r>
            <a:r>
              <a:rPr lang="nl-NL" sz="3200" dirty="0"/>
              <a:t>maken </a:t>
            </a:r>
          </a:p>
        </p:txBody>
      </p:sp>
      <p:sp>
        <p:nvSpPr>
          <p:cNvPr id="3" name="Tijdelijke aanduiding voor inhoud 2"/>
          <p:cNvSpPr>
            <a:spLocks noGrp="1"/>
          </p:cNvSpPr>
          <p:nvPr>
            <p:ph idx="1"/>
          </p:nvPr>
        </p:nvSpPr>
        <p:spPr>
          <a:xfrm>
            <a:off x="472364" y="1162593"/>
            <a:ext cx="9690540" cy="5434150"/>
          </a:xfrm>
        </p:spPr>
        <p:txBody>
          <a:bodyPr>
            <a:normAutofit/>
          </a:bodyPr>
          <a:lstStyle/>
          <a:p>
            <a:r>
              <a:rPr lang="nl-NL" dirty="0" smtClean="0"/>
              <a:t>Jullie gaan een stamboom maken om te zien uit wie je voortkomt </a:t>
            </a:r>
          </a:p>
          <a:p>
            <a:r>
              <a:rPr lang="nl-NL" dirty="0" smtClean="0"/>
              <a:t>Vraag thuis je </a:t>
            </a:r>
            <a:r>
              <a:rPr lang="nl-NL" dirty="0"/>
              <a:t>familieleden (vader, moeder, opa, oma) over hun leven. </a:t>
            </a:r>
            <a:endParaRPr lang="nl-NL" dirty="0" smtClean="0"/>
          </a:p>
          <a:p>
            <a:pPr>
              <a:buFontTx/>
              <a:buChar char="-"/>
            </a:pPr>
            <a:r>
              <a:rPr lang="nl-NL" dirty="0" smtClean="0"/>
              <a:t>Wat </a:t>
            </a:r>
            <a:r>
              <a:rPr lang="nl-NL" dirty="0"/>
              <a:t>voor werk </a:t>
            </a:r>
            <a:r>
              <a:rPr lang="nl-NL" dirty="0" smtClean="0"/>
              <a:t>hebben/hadden je (voor)ouders? </a:t>
            </a:r>
          </a:p>
          <a:p>
            <a:pPr>
              <a:buFontTx/>
              <a:buChar char="-"/>
            </a:pPr>
            <a:r>
              <a:rPr lang="nl-NL" dirty="0" smtClean="0"/>
              <a:t>Uit </a:t>
            </a:r>
            <a:r>
              <a:rPr lang="nl-NL" dirty="0"/>
              <a:t>wat voor </a:t>
            </a:r>
            <a:r>
              <a:rPr lang="nl-NL" dirty="0" smtClean="0"/>
              <a:t>soort gezin </a:t>
            </a:r>
            <a:r>
              <a:rPr lang="nl-NL" dirty="0"/>
              <a:t>komen </a:t>
            </a:r>
            <a:r>
              <a:rPr lang="nl-NL" dirty="0" smtClean="0"/>
              <a:t>je ouders/opa en oma en misschien weten ze zelfs nog wat te vertellen over je overgroot-opa &amp; oma of nóg verder? </a:t>
            </a:r>
          </a:p>
          <a:p>
            <a:pPr>
              <a:buFontTx/>
              <a:buChar char="-"/>
            </a:pPr>
            <a:r>
              <a:rPr lang="nl-NL" dirty="0" smtClean="0"/>
              <a:t>Geboorteplek/geboortedatum/ en evt. sterfdatum</a:t>
            </a:r>
            <a:endParaRPr lang="nl-NL" dirty="0"/>
          </a:p>
          <a:p>
            <a:r>
              <a:rPr lang="nl-NL" dirty="0" smtClean="0"/>
              <a:t>Maak je eigen stamboom en verwerk </a:t>
            </a:r>
            <a:r>
              <a:rPr lang="nl-NL" dirty="0"/>
              <a:t>bovenstaande informatie hierin</a:t>
            </a:r>
            <a:r>
              <a:rPr lang="nl-NL" dirty="0" smtClean="0"/>
              <a:t>.</a:t>
            </a:r>
          </a:p>
          <a:p>
            <a:r>
              <a:rPr lang="nl-NL" dirty="0" smtClean="0"/>
              <a:t>Je mag heel creatief zijn in hoe je je stamboom maakt (foto’s maakt het ook leuk)</a:t>
            </a:r>
            <a:endParaRPr lang="nl-NL" dirty="0"/>
          </a:p>
          <a:p>
            <a:r>
              <a:rPr lang="nl-NL" dirty="0" smtClean="0"/>
              <a:t>Zoek dus </a:t>
            </a:r>
            <a:r>
              <a:rPr lang="nl-NL" dirty="0"/>
              <a:t>zelf een vorm waarin je deze stamboom </a:t>
            </a:r>
            <a:r>
              <a:rPr lang="nl-NL" dirty="0" smtClean="0"/>
              <a:t>maakt (knutselen of op </a:t>
            </a:r>
            <a:r>
              <a:rPr lang="nl-NL" dirty="0"/>
              <a:t>de </a:t>
            </a:r>
            <a:r>
              <a:rPr lang="nl-NL" dirty="0" smtClean="0"/>
              <a:t>pc/laptop.) </a:t>
            </a:r>
            <a:endParaRPr lang="nl-NL" dirty="0"/>
          </a:p>
          <a:p>
            <a:r>
              <a:rPr lang="nl-NL" dirty="0" smtClean="0"/>
              <a:t>Probeer </a:t>
            </a:r>
            <a:r>
              <a:rPr lang="nl-NL" dirty="0"/>
              <a:t>in ieder geval de volgende personen in je stamboom op te nemen: </a:t>
            </a:r>
            <a:br>
              <a:rPr lang="nl-NL" dirty="0"/>
            </a:br>
            <a:r>
              <a:rPr lang="nl-NL" dirty="0" smtClean="0"/>
              <a:t>Vader, </a:t>
            </a:r>
            <a:r>
              <a:rPr lang="nl-NL" dirty="0"/>
              <a:t>moeder, opa </a:t>
            </a:r>
            <a:r>
              <a:rPr lang="nl-NL" dirty="0" smtClean="0"/>
              <a:t>&amp; oma</a:t>
            </a:r>
            <a:r>
              <a:rPr lang="nl-NL" dirty="0"/>
              <a:t>, </a:t>
            </a:r>
            <a:r>
              <a:rPr lang="nl-NL" dirty="0" smtClean="0"/>
              <a:t>overgroot-opa </a:t>
            </a:r>
            <a:r>
              <a:rPr lang="nl-NL" dirty="0"/>
              <a:t>&amp;</a:t>
            </a:r>
            <a:r>
              <a:rPr lang="nl-NL" dirty="0" smtClean="0"/>
              <a:t> </a:t>
            </a:r>
            <a:r>
              <a:rPr lang="nl-NL" dirty="0"/>
              <a:t>oma, bet-overgroot opa &amp;</a:t>
            </a:r>
            <a:r>
              <a:rPr lang="nl-NL" dirty="0" smtClean="0"/>
              <a:t> </a:t>
            </a:r>
            <a:r>
              <a:rPr lang="nl-NL" dirty="0"/>
              <a:t>oma </a:t>
            </a:r>
          </a:p>
          <a:p>
            <a:endParaRPr lang="nl-NL" dirty="0"/>
          </a:p>
          <a:p>
            <a:endParaRPr lang="nl-NL" dirty="0"/>
          </a:p>
        </p:txBody>
      </p:sp>
    </p:spTree>
    <p:extLst>
      <p:ext uri="{BB962C8B-B14F-4D97-AF65-F5344CB8AC3E}">
        <p14:creationId xmlns:p14="http://schemas.microsoft.com/office/powerpoint/2010/main" val="9348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Voorbeeld stamboom </a:t>
            </a:r>
          </a:p>
        </p:txBody>
      </p:sp>
      <p:pic>
        <p:nvPicPr>
          <p:cNvPr id="4" name="Picture 2" descr="Afbeeldingsresultaat voor stambo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196" y="1693819"/>
            <a:ext cx="10454539" cy="40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84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4249</TotalTime>
  <Words>610</Words>
  <Application>Microsoft Office PowerPoint</Application>
  <PresentationFormat>Breedbeeld</PresentationFormat>
  <Paragraphs>47</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Trebuchet MS</vt:lpstr>
      <vt:lpstr>Wingdings</vt:lpstr>
      <vt:lpstr>Wingdings 3</vt:lpstr>
      <vt:lpstr>Facet</vt:lpstr>
      <vt:lpstr>Pit 1</vt:lpstr>
      <vt:lpstr>Inhoud PIT-map tot nu toe</vt:lpstr>
      <vt:lpstr>PowerPoint-presentatie</vt:lpstr>
      <vt:lpstr>Opvoeding (gespreksopdracht):</vt:lpstr>
      <vt:lpstr>‘Aanname’ (oefening voor in je PIT-map)</vt:lpstr>
      <vt:lpstr>Opdracht: Kernkwaliteiten in het kwadrant</vt:lpstr>
      <vt:lpstr>PowerPoint-presentatie</vt:lpstr>
      <vt:lpstr> Stamboom maken </vt:lpstr>
      <vt:lpstr>Voorbeeld stamboom </vt:lpstr>
      <vt:lpstr>Volgende week</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 Poelman</dc:creator>
  <cp:lastModifiedBy>Simon Poelman</cp:lastModifiedBy>
  <cp:revision>23</cp:revision>
  <dcterms:created xsi:type="dcterms:W3CDTF">2017-09-23T12:49:27Z</dcterms:created>
  <dcterms:modified xsi:type="dcterms:W3CDTF">2018-09-21T06:27:49Z</dcterms:modified>
</cp:coreProperties>
</file>